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ora Dušáková" initials="BD" lastIdx="0" clrIdx="0">
    <p:extLst>
      <p:ext uri="{19B8F6BF-5375-455C-9EA6-DF929625EA0E}">
        <p15:presenceInfo xmlns:p15="http://schemas.microsoft.com/office/powerpoint/2012/main" userId="S-1-5-21-4185620441-679528565-251661421-96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8" d="100"/>
          <a:sy n="88" d="100"/>
        </p:scale>
        <p:origin x="4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966081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chemeClr val="bg1"/>
                </a:solidFill>
              </a:rPr>
              <a:t> docházkový systém </a:t>
            </a:r>
            <a:r>
              <a:rPr lang="cs-CZ" sz="3600" dirty="0" err="1" smtClean="0">
                <a:solidFill>
                  <a:schemeClr val="bg1"/>
                </a:solidFill>
              </a:rPr>
              <a:t>webooker</a:t>
            </a:r>
            <a:endParaRPr lang="cs-CZ" sz="3600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76424" y="2212622"/>
            <a:ext cx="8791575" cy="3045178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Vážení rodiče, dovoluji si vás seznámit s naším novým docházkovým systémem, kde budete odhlašovat docházku svého dítěte. </a:t>
            </a:r>
            <a:br>
              <a:rPr lang="cs-CZ" dirty="0" smtClean="0">
                <a:solidFill>
                  <a:schemeClr val="bg1"/>
                </a:solidFill>
              </a:rPr>
            </a:br>
            <a:r>
              <a:rPr lang="cs-CZ" dirty="0" smtClean="0">
                <a:solidFill>
                  <a:schemeClr val="bg1"/>
                </a:solidFill>
              </a:rPr>
              <a:t>Docházku (tím pádem i jídlo) musíte odhlásit nejdéle do 13:00 hodin předchozího dne. 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Do e – mailu vám přijde uvítací zpráva s odkazem přes který se </a:t>
            </a:r>
            <a:r>
              <a:rPr lang="cs-CZ" b="1" dirty="0" smtClean="0">
                <a:solidFill>
                  <a:schemeClr val="bg1"/>
                </a:solidFill>
              </a:rPr>
              <a:t>poprvé </a:t>
            </a:r>
            <a:r>
              <a:rPr lang="cs-CZ" dirty="0" smtClean="0">
                <a:solidFill>
                  <a:schemeClr val="bg1"/>
                </a:solidFill>
              </a:rPr>
              <a:t>přihlásíte a nastavíte si heslo, poté musíte už používat webové stránky </a:t>
            </a:r>
            <a:r>
              <a:rPr lang="cs-CZ" u="sng" dirty="0" smtClean="0">
                <a:solidFill>
                  <a:schemeClr val="bg1"/>
                </a:solidFill>
              </a:rPr>
              <a:t>techmania-zvedavci.webooker.eu</a:t>
            </a:r>
          </a:p>
        </p:txBody>
      </p:sp>
    </p:spTree>
    <p:extLst>
      <p:ext uri="{BB962C8B-B14F-4D97-AF65-F5344CB8AC3E}">
        <p14:creationId xmlns:p14="http://schemas.microsoft.com/office/powerpoint/2010/main" val="24652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417" y="0"/>
            <a:ext cx="9905998" cy="1478570"/>
          </a:xfrm>
        </p:spPr>
        <p:txBody>
          <a:bodyPr/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E-mail který vám přijde 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6" y="1162756"/>
            <a:ext cx="8011620" cy="4507351"/>
          </a:xfrm>
        </p:spPr>
      </p:pic>
      <p:sp>
        <p:nvSpPr>
          <p:cNvPr id="8" name="TextovéPole 7"/>
          <p:cNvSpPr txBox="1"/>
          <p:nvPr/>
        </p:nvSpPr>
        <p:spPr>
          <a:xfrm>
            <a:off x="5486400" y="3668889"/>
            <a:ext cx="171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Aktivujete si účet 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01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56" y="494340"/>
            <a:ext cx="8827911" cy="5533926"/>
          </a:xfrm>
        </p:spPr>
      </p:pic>
      <p:sp>
        <p:nvSpPr>
          <p:cNvPr id="5" name="TextovéPole 4"/>
          <p:cNvSpPr txBox="1"/>
          <p:nvPr/>
        </p:nvSpPr>
        <p:spPr>
          <a:xfrm>
            <a:off x="5497689" y="3508679"/>
            <a:ext cx="4831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Uživatelské jméno se Vám vytvoří automaticky.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Zvolíte si své heslo, které si budete pamatovat.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556000" y="4605867"/>
            <a:ext cx="3736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Účet si uložíte.  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7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6924" y="2750592"/>
            <a:ext cx="9905998" cy="147857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6924" y="1049866"/>
            <a:ext cx="9905999" cy="3578579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bg1"/>
                </a:solidFill>
              </a:rPr>
              <a:t>Po uložení svého účtu stránku opustíte a otevřete novou.</a:t>
            </a:r>
            <a:br>
              <a:rPr lang="cs-CZ" sz="2800" dirty="0" smtClean="0">
                <a:solidFill>
                  <a:schemeClr val="bg1"/>
                </a:solidFill>
              </a:rPr>
            </a:br>
            <a:r>
              <a:rPr lang="cs-CZ" sz="2800" dirty="0" smtClean="0">
                <a:solidFill>
                  <a:schemeClr val="bg1"/>
                </a:solidFill>
              </a:rPr>
              <a:t>Do vyhledávače si napíšete techmania-zvedavci.webooker.eu</a:t>
            </a:r>
            <a:endParaRPr lang="cs-CZ" sz="2800" dirty="0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89" y="2637023"/>
            <a:ext cx="11401778" cy="15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7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392741"/>
            <a:ext cx="9905998" cy="47526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67" y="733779"/>
            <a:ext cx="9997544" cy="5847644"/>
          </a:xfrm>
        </p:spPr>
      </p:pic>
      <p:sp>
        <p:nvSpPr>
          <p:cNvPr id="6" name="TextovéPole 5"/>
          <p:cNvSpPr txBox="1"/>
          <p:nvPr/>
        </p:nvSpPr>
        <p:spPr>
          <a:xfrm>
            <a:off x="7986889" y="2334358"/>
            <a:ext cx="1817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 smtClean="0">
                <a:solidFill>
                  <a:schemeClr val="bg1"/>
                </a:solidFill>
              </a:rPr>
              <a:t>Zde se přihlásíte</a:t>
            </a:r>
            <a:endParaRPr lang="cs-CZ" b="1" u="sng" dirty="0">
              <a:solidFill>
                <a:schemeClr val="bg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8726311" y="4673600"/>
            <a:ext cx="2156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bg1"/>
                </a:solidFill>
              </a:rPr>
              <a:t>Zde uvidíte všechny pečující osoby.</a:t>
            </a:r>
            <a:endParaRPr lang="cs-CZ" sz="1400" dirty="0">
              <a:solidFill>
                <a:schemeClr val="bg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298222" y="4278489"/>
            <a:ext cx="16143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bg1"/>
                </a:solidFill>
              </a:rPr>
              <a:t>Zde si můžete přečíst něco o naší dětské skupině</a:t>
            </a:r>
            <a:endParaRPr lang="cs-CZ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45719"/>
          </a:xfrm>
        </p:spPr>
        <p:txBody>
          <a:bodyPr>
            <a:normAutofit fontScale="90000"/>
          </a:bodyPr>
          <a:lstStyle/>
          <a:p>
            <a:endParaRPr lang="cs-CZ" sz="1800" dirty="0">
              <a:solidFill>
                <a:schemeClr val="bg1"/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4" y="460727"/>
            <a:ext cx="10645423" cy="6007805"/>
          </a:xfrm>
        </p:spPr>
      </p:pic>
      <p:sp>
        <p:nvSpPr>
          <p:cNvPr id="5" name="TextovéPole 4"/>
          <p:cNvSpPr txBox="1"/>
          <p:nvPr/>
        </p:nvSpPr>
        <p:spPr>
          <a:xfrm>
            <a:off x="4876800" y="2391593"/>
            <a:ext cx="12176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>
                <a:solidFill>
                  <a:schemeClr val="bg1"/>
                </a:solidFill>
              </a:rPr>
              <a:t>Vyplníte si uživatelské jméno které Vám bylo přiděleno a heslo které jste si zvolili </a:t>
            </a:r>
            <a:endParaRPr lang="cs-CZ" sz="1100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262489" y="3464629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bg1"/>
                </a:solidFill>
              </a:rPr>
              <a:t>Pokud chcete aby si Vás počítač pamatoval, zaškrtněte´, nemusíte potom už vyplňovat 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889956" y="4046097"/>
            <a:ext cx="1399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u="sng" dirty="0" smtClean="0">
                <a:solidFill>
                  <a:schemeClr val="bg1"/>
                </a:solidFill>
              </a:rPr>
              <a:t>Přihlásíte se</a:t>
            </a:r>
            <a:endParaRPr lang="cs-CZ" sz="14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7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91644" y="618518"/>
            <a:ext cx="4097868" cy="205571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9" y="180550"/>
            <a:ext cx="5642308" cy="3172250"/>
          </a:xfrm>
        </p:spPr>
      </p:pic>
      <p:sp>
        <p:nvSpPr>
          <p:cNvPr id="5" name="TextovéPole 4"/>
          <p:cNvSpPr txBox="1"/>
          <p:nvPr/>
        </p:nvSpPr>
        <p:spPr>
          <a:xfrm>
            <a:off x="993422" y="2212622"/>
            <a:ext cx="2144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u="sng" dirty="0" smtClean="0">
                <a:solidFill>
                  <a:schemeClr val="bg1"/>
                </a:solidFill>
              </a:rPr>
              <a:t>Prosíme potvrďte souhlasím</a:t>
            </a:r>
            <a:r>
              <a:rPr lang="cs-CZ" sz="1200" dirty="0" smtClean="0">
                <a:solidFill>
                  <a:schemeClr val="bg1"/>
                </a:solidFill>
              </a:rPr>
              <a:t> </a:t>
            </a:r>
            <a:endParaRPr lang="cs-CZ" sz="12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762" y="2962058"/>
            <a:ext cx="6253881" cy="351609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9742311" y="4391378"/>
            <a:ext cx="1603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bg1"/>
                </a:solidFill>
              </a:rPr>
              <a:t>Kliknete na školka </a:t>
            </a:r>
            <a:endParaRPr lang="cs-CZ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7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48089" y="2627940"/>
            <a:ext cx="4707467" cy="103971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0" y="93310"/>
            <a:ext cx="5636847" cy="3169179"/>
          </a:xfrm>
        </p:spPr>
      </p:pic>
      <p:sp>
        <p:nvSpPr>
          <p:cNvPr id="5" name="TextovéPole 4"/>
          <p:cNvSpPr txBox="1"/>
          <p:nvPr/>
        </p:nvSpPr>
        <p:spPr>
          <a:xfrm>
            <a:off x="2731911" y="1828800"/>
            <a:ext cx="2144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bg1"/>
                </a:solidFill>
              </a:rPr>
              <a:t>Klikněte na Zvědavce</a:t>
            </a:r>
            <a:endParaRPr lang="cs-CZ" sz="14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288" y="2390874"/>
            <a:ext cx="7586134" cy="4265118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394222" y="4854222"/>
            <a:ext cx="3838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solidFill>
                  <a:schemeClr val="bg1"/>
                </a:solidFill>
              </a:rPr>
              <a:t>Vyberete měsíc ve kterém chcete dítě odhlásit. My vybereme červenec, abychom viděli jak to vypadá, když jsou v měsíci státní svátky.</a:t>
            </a:r>
            <a:endParaRPr lang="cs-CZ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0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78043" y="1366339"/>
            <a:ext cx="1519589" cy="1390904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542166" y="2013634"/>
            <a:ext cx="162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400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6479820" y="2571906"/>
            <a:ext cx="1298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400" dirty="0">
              <a:solidFill>
                <a:schemeClr val="bg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9297632" y="3372125"/>
            <a:ext cx="1478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400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994469" y="2249487"/>
            <a:ext cx="3052942" cy="197622"/>
          </a:xfrm>
        </p:spPr>
        <p:txBody>
          <a:bodyPr>
            <a:normAutofit fontScale="25000" lnSpcReduction="20000"/>
          </a:bodyPr>
          <a:lstStyle/>
          <a:p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883" y="296742"/>
            <a:ext cx="9767926" cy="5494458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2850776" y="2757243"/>
            <a:ext cx="15598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S</a:t>
            </a:r>
            <a:r>
              <a:rPr lang="cs-CZ" dirty="0" smtClean="0">
                <a:solidFill>
                  <a:schemeClr val="bg1"/>
                </a:solidFill>
              </a:rPr>
              <a:t>tátní svátky se Vám vůbec neukážou, jsou automaticky odhlášené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9897035" y="1918447"/>
            <a:ext cx="1084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Vyberte den který chcete odhlásit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3806" y="186366"/>
            <a:ext cx="3785107" cy="2268099"/>
          </a:xfrm>
        </p:spPr>
        <p:txBody>
          <a:bodyPr>
            <a:normAutofit/>
          </a:bodyPr>
          <a:lstStyle/>
          <a:p>
            <a:r>
              <a:rPr lang="cs-CZ" sz="1800" dirty="0" smtClean="0">
                <a:solidFill>
                  <a:schemeClr val="bg1"/>
                </a:solidFill>
              </a:rPr>
              <a:t>Pokud máte v plánu, že vaše dítě půjde celý týden každý den, nemusíte se o docházku starat, bude už takto předvyplněná. </a:t>
            </a:r>
            <a:endParaRPr lang="cs-CZ" sz="1800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341224" y="5145741"/>
            <a:ext cx="1706187" cy="645460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436914"/>
            <a:ext cx="7550331" cy="4467497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>
          <a:xfrm rot="11525695">
            <a:off x="7579124" y="3270497"/>
            <a:ext cx="108769" cy="111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8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1102" y="87940"/>
            <a:ext cx="9905998" cy="147857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8" name="Zástupný symbol pro obsah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68" y="372534"/>
            <a:ext cx="9922932" cy="6181632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8089722" y="4267727"/>
            <a:ext cx="19416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bg1"/>
                </a:solidFill>
              </a:rPr>
              <a:t>V poslední záložce </a:t>
            </a:r>
            <a:r>
              <a:rPr lang="cs-CZ" sz="2000" b="1" dirty="0" smtClean="0">
                <a:solidFill>
                  <a:schemeClr val="bg1"/>
                </a:solidFill>
              </a:rPr>
              <a:t>přehled změn </a:t>
            </a:r>
            <a:r>
              <a:rPr lang="cs-CZ" sz="2000" dirty="0" smtClean="0">
                <a:solidFill>
                  <a:schemeClr val="bg1"/>
                </a:solidFill>
              </a:rPr>
              <a:t>uvidíte na kdy je Vaše dítě omluvené </a:t>
            </a:r>
            <a:endParaRPr lang="cs-CZ" sz="2000" dirty="0">
              <a:solidFill>
                <a:schemeClr val="bg1"/>
              </a:solidFill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9049277" y="1772413"/>
            <a:ext cx="10567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bg1"/>
                </a:solidFill>
              </a:rPr>
              <a:t>V kolonce </a:t>
            </a:r>
            <a:r>
              <a:rPr lang="cs-CZ" sz="1400" b="1" dirty="0" smtClean="0">
                <a:solidFill>
                  <a:schemeClr val="bg1"/>
                </a:solidFill>
              </a:rPr>
              <a:t>další</a:t>
            </a:r>
            <a:r>
              <a:rPr lang="cs-CZ" sz="1400" dirty="0" smtClean="0">
                <a:solidFill>
                  <a:schemeClr val="bg1"/>
                </a:solidFill>
              </a:rPr>
              <a:t> se odhlásíte </a:t>
            </a:r>
            <a:endParaRPr lang="cs-CZ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25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20436" y="1179866"/>
            <a:ext cx="990599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dirty="0" smtClean="0">
                <a:solidFill>
                  <a:schemeClr val="bg1"/>
                </a:solidFill>
              </a:rPr>
              <a:t>Vážení rodiče,</a:t>
            </a:r>
            <a:r>
              <a:rPr lang="cs-CZ" sz="1600" dirty="0">
                <a:solidFill>
                  <a:schemeClr val="bg1"/>
                </a:solidFill>
              </a:rPr>
              <a:t> </a:t>
            </a:r>
            <a:endParaRPr lang="cs-CZ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600" dirty="0" smtClean="0">
                <a:solidFill>
                  <a:schemeClr val="bg1"/>
                </a:solidFill>
              </a:rPr>
              <a:t>doufám, že Vám tato prezentace pomohla se v našem docházkovém systému zorientovat. </a:t>
            </a:r>
            <a:r>
              <a:rPr lang="cs-CZ" sz="1600" dirty="0">
                <a:solidFill>
                  <a:schemeClr val="bg1"/>
                </a:solidFill>
              </a:rPr>
              <a:t/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Našim cílem je udělat vše, pro co nejlepší komunikaci mezi námi a Vámi. Věříme, že tento docházkový systém nám vše usnadní a brzy ho všichni budeme bez problémů ovládat. V případě jakýchkoli nejasností se na mě neváhejte obrátit. Ráda Vám všechny Vaše dotazy zodpovím a pomůžu Vám se s </a:t>
            </a:r>
            <a:r>
              <a:rPr lang="cs-CZ" sz="1600" dirty="0" err="1" smtClean="0">
                <a:solidFill>
                  <a:schemeClr val="bg1"/>
                </a:solidFill>
              </a:rPr>
              <a:t>webookrem</a:t>
            </a:r>
            <a:r>
              <a:rPr lang="cs-CZ" sz="1600" dirty="0" smtClean="0">
                <a:solidFill>
                  <a:schemeClr val="bg1"/>
                </a:solidFill>
              </a:rPr>
              <a:t> naučit pracovat. </a:t>
            </a:r>
          </a:p>
          <a:p>
            <a:pPr marL="0" indent="0">
              <a:buNone/>
            </a:pPr>
            <a:r>
              <a:rPr lang="cs-CZ" sz="1600" b="1" dirty="0" smtClean="0">
                <a:solidFill>
                  <a:schemeClr val="bg1"/>
                </a:solidFill>
              </a:rPr>
              <a:t/>
            </a:r>
            <a:br>
              <a:rPr lang="cs-CZ" sz="1600" b="1" dirty="0" smtClean="0">
                <a:solidFill>
                  <a:schemeClr val="bg1"/>
                </a:solidFill>
              </a:rPr>
            </a:br>
            <a:r>
              <a:rPr lang="cs-CZ" sz="1600" b="1" dirty="0" smtClean="0">
                <a:solidFill>
                  <a:schemeClr val="bg1"/>
                </a:solidFill>
              </a:rPr>
              <a:t>Barbora Dušáková</a:t>
            </a:r>
            <a:r>
              <a:rPr lang="cs-CZ" sz="1600" dirty="0" smtClean="0">
                <a:solidFill>
                  <a:schemeClr val="bg1"/>
                </a:solidFill>
              </a:rPr>
              <a:t/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Vedoucí dětské skupiny Zvědavci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e-mail : </a:t>
            </a:r>
            <a:r>
              <a:rPr lang="cs-CZ" sz="1400" dirty="0" smtClean="0">
                <a:solidFill>
                  <a:schemeClr val="bg1"/>
                </a:solidFill>
              </a:rPr>
              <a:t>zvedavci@techmania.cz</a:t>
            </a:r>
            <a:br>
              <a:rPr lang="cs-CZ" sz="1400" dirty="0" smtClean="0">
                <a:solidFill>
                  <a:schemeClr val="bg1"/>
                </a:solidFill>
              </a:rPr>
            </a:br>
            <a:r>
              <a:rPr lang="cs-CZ" sz="1400" dirty="0" smtClean="0">
                <a:solidFill>
                  <a:schemeClr val="bg1"/>
                </a:solidFill>
              </a:rPr>
              <a:t>tel. číslo : +420 604 224 659</a:t>
            </a:r>
          </a:p>
        </p:txBody>
      </p:sp>
    </p:spTree>
    <p:extLst>
      <p:ext uri="{BB962C8B-B14F-4D97-AF65-F5344CB8AC3E}">
        <p14:creationId xmlns:p14="http://schemas.microsoft.com/office/powerpoint/2010/main" val="64737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vod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TM02892315[[fn=Stébla]]</Template>
  <TotalTime>37733</TotalTime>
  <Words>218</Words>
  <Application>Microsoft Office PowerPoint</Application>
  <PresentationFormat>Širokoúhlá obrazovka</PresentationFormat>
  <Paragraphs>27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Tw Cen MT</vt:lpstr>
      <vt:lpstr>Obvod</vt:lpstr>
      <vt:lpstr> docházkový systém webooker</vt:lpstr>
      <vt:lpstr>E-mail který vám přijde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Pokud máte v plánu, že vaše dítě půjde celý týden každý den, nemusíte se o docházku starat, bude už takto předvyplněná. 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Barbora Dušáková</dc:creator>
  <cp:lastModifiedBy>Barbora Dušáková</cp:lastModifiedBy>
  <cp:revision>26</cp:revision>
  <dcterms:created xsi:type="dcterms:W3CDTF">2021-04-18T09:19:27Z</dcterms:created>
  <dcterms:modified xsi:type="dcterms:W3CDTF">2021-06-09T11:21:31Z</dcterms:modified>
</cp:coreProperties>
</file>